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8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10" initials="W" lastIdx="1" clrIdx="0">
    <p:extLst>
      <p:ext uri="{19B8F6BF-5375-455C-9EA6-DF929625EA0E}">
        <p15:presenceInfo xmlns:p15="http://schemas.microsoft.com/office/powerpoint/2012/main" userId="Win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67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17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755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5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0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6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9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5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3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1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0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DC47-A2CC-4144-927B-3B95B5C5F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23812-735B-4A3E-96B3-D9BEC04FAC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5CF81C-8E2D-4317-BD98-D72A09EB3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" y="214312"/>
            <a:ext cx="11344275" cy="6429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E919F8-3AFE-49D3-91C8-1A1892F6FAEB}"/>
              </a:ext>
            </a:extLst>
          </p:cNvPr>
          <p:cNvSpPr txBox="1"/>
          <p:nvPr/>
        </p:nvSpPr>
        <p:spPr>
          <a:xfrm>
            <a:off x="2911152" y="3013788"/>
            <a:ext cx="64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قسم اللغة الإنجليزية</a:t>
            </a:r>
          </a:p>
          <a:p>
            <a:pPr algn="ctr"/>
            <a:r>
              <a:rPr lang="ar-SA" dirty="0"/>
              <a:t>الفرقة </a:t>
            </a:r>
            <a:r>
              <a:rPr lang="ar-SA"/>
              <a:t>الرابعه</a:t>
            </a:r>
            <a:endParaRPr lang="ar-SA" dirty="0"/>
          </a:p>
          <a:p>
            <a:pPr algn="ctr"/>
            <a:r>
              <a:rPr lang="ar-SA" dirty="0"/>
              <a:t>علم اللغة العام</a:t>
            </a:r>
          </a:p>
          <a:p>
            <a:pPr algn="ctr"/>
            <a:r>
              <a:rPr lang="ar-SA" dirty="0"/>
              <a:t>د/منة محمد سلامة المصري</a:t>
            </a:r>
          </a:p>
          <a:p>
            <a:pPr algn="ctr"/>
            <a:r>
              <a:rPr lang="ar-SA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7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B4F47-A213-439D-AC92-D85B46C10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Discourse and speech acts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8707E2B-74A2-421D-A8E9-7CCD8B2F5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9593"/>
            <a:ext cx="8596668" cy="464177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Speech acts</a:t>
            </a:r>
            <a:r>
              <a:rPr lang="ar-SA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p.47-55</a:t>
            </a:r>
            <a:endParaRPr lang="ar-SA" sz="28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70000"/>
              </a:lnSpc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One of the key issues in the study of pragmatics is the notion of speech acts. Speech act is the performance of several acts while saying something.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974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0A328-FF2C-4DC4-BCCF-621ABFB08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976" y="411779"/>
            <a:ext cx="10730204" cy="801202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3D366-B226-4AD8-AF49-8F727D0FF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939"/>
            <a:ext cx="10515600" cy="482402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According to Austin there are two types of speech acts: 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constatives </a:t>
            </a:r>
          </a:p>
          <a:p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perfomatives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658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7B0D1-B163-4405-A4A5-AF739D179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780" y="280436"/>
            <a:ext cx="11073881" cy="78254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3CFB4-84BC-4B45-9CC5-1027F3E86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8294"/>
            <a:ext cx="10515600" cy="4908000"/>
          </a:xfrm>
        </p:spPr>
        <p:txBody>
          <a:bodyPr>
            <a:norm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-It is raining outside.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 promise to help you.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examples are on page 48</a:t>
            </a:r>
          </a:p>
        </p:txBody>
      </p:sp>
    </p:spTree>
    <p:extLst>
      <p:ext uri="{BB962C8B-B14F-4D97-AF65-F5344CB8AC3E}">
        <p14:creationId xmlns:p14="http://schemas.microsoft.com/office/powerpoint/2010/main" val="2609144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E479B-EA08-4B54-A828-45AEC537C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8612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John Searle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FD1F1-566E-4CD3-8CD2-25148E885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8213"/>
            <a:ext cx="8596668" cy="4483150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John Searle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classifies constatives and performatives 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assertives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declarations,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directives,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commissives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expressive 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05657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</TotalTime>
  <Words>102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Discourse and speech acts</vt:lpstr>
      <vt:lpstr> </vt:lpstr>
      <vt:lpstr>Examples</vt:lpstr>
      <vt:lpstr>John Searle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16</cp:revision>
  <dcterms:created xsi:type="dcterms:W3CDTF">2020-03-18T12:46:15Z</dcterms:created>
  <dcterms:modified xsi:type="dcterms:W3CDTF">2020-03-21T15:38:14Z</dcterms:modified>
</cp:coreProperties>
</file>